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avi raji" userId="af4d3d1cb568d0f5" providerId="LiveId" clId="{B18C30E1-BA44-4996-A1F3-109FF3E14457}"/>
    <pc:docChg chg="undo custSel modSld">
      <pc:chgData name="ragavi raji" userId="af4d3d1cb568d0f5" providerId="LiveId" clId="{B18C30E1-BA44-4996-A1F3-109FF3E14457}" dt="2024-04-25T16:56:25.779" v="2054" actId="20577"/>
      <pc:docMkLst>
        <pc:docMk/>
      </pc:docMkLst>
      <pc:sldChg chg="modTransition modAnim">
        <pc:chgData name="ragavi raji" userId="af4d3d1cb568d0f5" providerId="LiveId" clId="{B18C30E1-BA44-4996-A1F3-109FF3E14457}" dt="2024-04-12T07:42:25.934" v="7"/>
        <pc:sldMkLst>
          <pc:docMk/>
          <pc:sldMk cId="2030687348" sldId="256"/>
        </pc:sldMkLst>
      </pc:sldChg>
      <pc:sldChg chg="modSp modTransition modAnim">
        <pc:chgData name="ragavi raji" userId="af4d3d1cb568d0f5" providerId="LiveId" clId="{B18C30E1-BA44-4996-A1F3-109FF3E14457}" dt="2024-04-13T12:20:47.618" v="1652" actId="20577"/>
        <pc:sldMkLst>
          <pc:docMk/>
          <pc:sldMk cId="530585063" sldId="257"/>
        </pc:sldMkLst>
        <pc:spChg chg="mod">
          <ac:chgData name="ragavi raji" userId="af4d3d1cb568d0f5" providerId="LiveId" clId="{B18C30E1-BA44-4996-A1F3-109FF3E14457}" dt="2024-04-13T12:20:47.618" v="1652" actId="20577"/>
          <ac:spMkLst>
            <pc:docMk/>
            <pc:sldMk cId="530585063" sldId="257"/>
            <ac:spMk id="3" creationId="{365F2670-50D8-ABD9-F004-23FEA36635DD}"/>
          </ac:spMkLst>
        </pc:spChg>
      </pc:sldChg>
      <pc:sldChg chg="modTransition modAnim">
        <pc:chgData name="ragavi raji" userId="af4d3d1cb568d0f5" providerId="LiveId" clId="{B18C30E1-BA44-4996-A1F3-109FF3E14457}" dt="2024-04-12T07:51:30.587" v="123"/>
        <pc:sldMkLst>
          <pc:docMk/>
          <pc:sldMk cId="3788014739" sldId="258"/>
        </pc:sldMkLst>
      </pc:sldChg>
      <pc:sldChg chg="modSp modTransition modAnim">
        <pc:chgData name="ragavi raji" userId="af4d3d1cb568d0f5" providerId="LiveId" clId="{B18C30E1-BA44-4996-A1F3-109FF3E14457}" dt="2024-04-25T16:12:23.380" v="1998" actId="20577"/>
        <pc:sldMkLst>
          <pc:docMk/>
          <pc:sldMk cId="4237296594" sldId="259"/>
        </pc:sldMkLst>
        <pc:spChg chg="mod">
          <ac:chgData name="ragavi raji" userId="af4d3d1cb568d0f5" providerId="LiveId" clId="{B18C30E1-BA44-4996-A1F3-109FF3E14457}" dt="2024-04-25T16:12:23.380" v="1998" actId="20577"/>
          <ac:spMkLst>
            <pc:docMk/>
            <pc:sldMk cId="4237296594" sldId="259"/>
            <ac:spMk id="3" creationId="{F348A194-B229-F1DC-417F-C18B4A216623}"/>
          </ac:spMkLst>
        </pc:spChg>
      </pc:sldChg>
      <pc:sldChg chg="modTransition modAnim">
        <pc:chgData name="ragavi raji" userId="af4d3d1cb568d0f5" providerId="LiveId" clId="{B18C30E1-BA44-4996-A1F3-109FF3E14457}" dt="2024-04-12T07:52:08.881" v="124"/>
        <pc:sldMkLst>
          <pc:docMk/>
          <pc:sldMk cId="1813483667" sldId="260"/>
        </pc:sldMkLst>
      </pc:sldChg>
      <pc:sldChg chg="modTransition modAnim">
        <pc:chgData name="ragavi raji" userId="af4d3d1cb568d0f5" providerId="LiveId" clId="{B18C30E1-BA44-4996-A1F3-109FF3E14457}" dt="2024-04-12T07:45:56.220" v="47"/>
        <pc:sldMkLst>
          <pc:docMk/>
          <pc:sldMk cId="3349253734" sldId="261"/>
        </pc:sldMkLst>
      </pc:sldChg>
      <pc:sldChg chg="modTransition modAnim">
        <pc:chgData name="ragavi raji" userId="af4d3d1cb568d0f5" providerId="LiveId" clId="{B18C30E1-BA44-4996-A1F3-109FF3E14457}" dt="2024-04-12T07:46:09.803" v="49"/>
        <pc:sldMkLst>
          <pc:docMk/>
          <pc:sldMk cId="1883365641" sldId="262"/>
        </pc:sldMkLst>
      </pc:sldChg>
      <pc:sldChg chg="modTransition modAnim">
        <pc:chgData name="ragavi raji" userId="af4d3d1cb568d0f5" providerId="LiveId" clId="{B18C30E1-BA44-4996-A1F3-109FF3E14457}" dt="2024-04-12T07:43:02.962" v="16"/>
        <pc:sldMkLst>
          <pc:docMk/>
          <pc:sldMk cId="630944253" sldId="263"/>
        </pc:sldMkLst>
      </pc:sldChg>
      <pc:sldChg chg="modTransition modAnim">
        <pc:chgData name="ragavi raji" userId="af4d3d1cb568d0f5" providerId="LiveId" clId="{B18C30E1-BA44-4996-A1F3-109FF3E14457}" dt="2024-04-12T07:46:25.980" v="53"/>
        <pc:sldMkLst>
          <pc:docMk/>
          <pc:sldMk cId="1367499025" sldId="264"/>
        </pc:sldMkLst>
      </pc:sldChg>
      <pc:sldChg chg="modTransition modAnim">
        <pc:chgData name="ragavi raji" userId="af4d3d1cb568d0f5" providerId="LiveId" clId="{B18C30E1-BA44-4996-A1F3-109FF3E14457}" dt="2024-04-12T07:46:39.246" v="57"/>
        <pc:sldMkLst>
          <pc:docMk/>
          <pc:sldMk cId="1401806546" sldId="265"/>
        </pc:sldMkLst>
      </pc:sldChg>
      <pc:sldChg chg="modTransition modAnim">
        <pc:chgData name="ragavi raji" userId="af4d3d1cb568d0f5" providerId="LiveId" clId="{B18C30E1-BA44-4996-A1F3-109FF3E14457}" dt="2024-04-12T07:46:57.506" v="61"/>
        <pc:sldMkLst>
          <pc:docMk/>
          <pc:sldMk cId="4166295363" sldId="266"/>
        </pc:sldMkLst>
      </pc:sldChg>
      <pc:sldChg chg="modTransition modAnim">
        <pc:chgData name="ragavi raji" userId="af4d3d1cb568d0f5" providerId="LiveId" clId="{B18C30E1-BA44-4996-A1F3-109FF3E14457}" dt="2024-04-12T07:47:11.771" v="65"/>
        <pc:sldMkLst>
          <pc:docMk/>
          <pc:sldMk cId="262097701" sldId="267"/>
        </pc:sldMkLst>
      </pc:sldChg>
      <pc:sldChg chg="modSp modTransition modAnim">
        <pc:chgData name="ragavi raji" userId="af4d3d1cb568d0f5" providerId="LiveId" clId="{B18C30E1-BA44-4996-A1F3-109FF3E14457}" dt="2024-04-24T16:21:32.473" v="1766" actId="20577"/>
        <pc:sldMkLst>
          <pc:docMk/>
          <pc:sldMk cId="3525905710" sldId="268"/>
        </pc:sldMkLst>
        <pc:spChg chg="mod">
          <ac:chgData name="ragavi raji" userId="af4d3d1cb568d0f5" providerId="LiveId" clId="{B18C30E1-BA44-4996-A1F3-109FF3E14457}" dt="2024-04-24T16:21:32.473" v="1766" actId="20577"/>
          <ac:spMkLst>
            <pc:docMk/>
            <pc:sldMk cId="3525905710" sldId="268"/>
            <ac:spMk id="3" creationId="{04EB996F-C6F2-B95F-9805-4A79B0F15E55}"/>
          </ac:spMkLst>
        </pc:spChg>
      </pc:sldChg>
      <pc:sldChg chg="modSp modTransition modAnim">
        <pc:chgData name="ragavi raji" userId="af4d3d1cb568d0f5" providerId="LiveId" clId="{B18C30E1-BA44-4996-A1F3-109FF3E14457}" dt="2024-04-24T16:21:54.872" v="1770" actId="20577"/>
        <pc:sldMkLst>
          <pc:docMk/>
          <pc:sldMk cId="1946433422" sldId="269"/>
        </pc:sldMkLst>
        <pc:spChg chg="mod">
          <ac:chgData name="ragavi raji" userId="af4d3d1cb568d0f5" providerId="LiveId" clId="{B18C30E1-BA44-4996-A1F3-109FF3E14457}" dt="2024-04-24T16:21:54.872" v="1770" actId="20577"/>
          <ac:spMkLst>
            <pc:docMk/>
            <pc:sldMk cId="1946433422" sldId="269"/>
            <ac:spMk id="3" creationId="{04EB996F-C6F2-B95F-9805-4A79B0F15E55}"/>
          </ac:spMkLst>
        </pc:spChg>
      </pc:sldChg>
      <pc:sldChg chg="modSp modTransition modAnim">
        <pc:chgData name="ragavi raji" userId="af4d3d1cb568d0f5" providerId="LiveId" clId="{B18C30E1-BA44-4996-A1F3-109FF3E14457}" dt="2024-04-24T16:24:39.440" v="1795" actId="20577"/>
        <pc:sldMkLst>
          <pc:docMk/>
          <pc:sldMk cId="770120004" sldId="270"/>
        </pc:sldMkLst>
        <pc:spChg chg="mod">
          <ac:chgData name="ragavi raji" userId="af4d3d1cb568d0f5" providerId="LiveId" clId="{B18C30E1-BA44-4996-A1F3-109FF3E14457}" dt="2024-04-24T16:24:39.440" v="1795" actId="20577"/>
          <ac:spMkLst>
            <pc:docMk/>
            <pc:sldMk cId="770120004" sldId="270"/>
            <ac:spMk id="3" creationId="{04EB996F-C6F2-B95F-9805-4A79B0F15E55}"/>
          </ac:spMkLst>
        </pc:spChg>
      </pc:sldChg>
      <pc:sldChg chg="modSp mod modTransition modAnim">
        <pc:chgData name="ragavi raji" userId="af4d3d1cb568d0f5" providerId="LiveId" clId="{B18C30E1-BA44-4996-A1F3-109FF3E14457}" dt="2024-04-25T16:56:25.779" v="2054" actId="20577"/>
        <pc:sldMkLst>
          <pc:docMk/>
          <pc:sldMk cId="2451123206" sldId="271"/>
        </pc:sldMkLst>
        <pc:spChg chg="mod">
          <ac:chgData name="ragavi raji" userId="af4d3d1cb568d0f5" providerId="LiveId" clId="{B18C30E1-BA44-4996-A1F3-109FF3E14457}" dt="2024-04-25T16:56:25.779" v="2054" actId="20577"/>
          <ac:spMkLst>
            <pc:docMk/>
            <pc:sldMk cId="2451123206" sldId="271"/>
            <ac:spMk id="3" creationId="{04EB996F-C6F2-B95F-9805-4A79B0F15E55}"/>
          </ac:spMkLst>
        </pc:spChg>
      </pc:sldChg>
      <pc:sldChg chg="addSp delSp modSp mod modTransition delAnim modAnim">
        <pc:chgData name="ragavi raji" userId="af4d3d1cb568d0f5" providerId="LiveId" clId="{B18C30E1-BA44-4996-A1F3-109FF3E14457}" dt="2024-04-24T16:36:25.798" v="1979"/>
        <pc:sldMkLst>
          <pc:docMk/>
          <pc:sldMk cId="1066558149" sldId="272"/>
        </pc:sldMkLst>
        <pc:spChg chg="mod">
          <ac:chgData name="ragavi raji" userId="af4d3d1cb568d0f5" providerId="LiveId" clId="{B18C30E1-BA44-4996-A1F3-109FF3E14457}" dt="2024-04-24T16:31:43.506" v="1811" actId="20577"/>
          <ac:spMkLst>
            <pc:docMk/>
            <pc:sldMk cId="1066558149" sldId="272"/>
            <ac:spMk id="3" creationId="{04EB996F-C6F2-B95F-9805-4A79B0F15E55}"/>
          </ac:spMkLst>
        </pc:spChg>
        <pc:spChg chg="mod">
          <ac:chgData name="ragavi raji" userId="af4d3d1cb568d0f5" providerId="LiveId" clId="{B18C30E1-BA44-4996-A1F3-109FF3E14457}" dt="2024-04-24T16:32:01.101" v="1844" actId="20577"/>
          <ac:spMkLst>
            <pc:docMk/>
            <pc:sldMk cId="1066558149" sldId="272"/>
            <ac:spMk id="8" creationId="{7869ADAC-B801-B614-D8FD-A9AD8EEBE224}"/>
          </ac:spMkLst>
        </pc:spChg>
        <pc:picChg chg="add mod">
          <ac:chgData name="ragavi raji" userId="af4d3d1cb568d0f5" providerId="LiveId" clId="{B18C30E1-BA44-4996-A1F3-109FF3E14457}" dt="2024-04-24T16:31:22.537" v="1803" actId="1076"/>
          <ac:picMkLst>
            <pc:docMk/>
            <pc:sldMk cId="1066558149" sldId="272"/>
            <ac:picMk id="5" creationId="{52B342BA-EB48-03BE-82C1-97C27ABB6174}"/>
          </ac:picMkLst>
        </pc:picChg>
        <pc:picChg chg="add mod">
          <ac:chgData name="ragavi raji" userId="af4d3d1cb568d0f5" providerId="LiveId" clId="{B18C30E1-BA44-4996-A1F3-109FF3E14457}" dt="2024-04-24T16:31:38.275" v="1807" actId="1076"/>
          <ac:picMkLst>
            <pc:docMk/>
            <pc:sldMk cId="1066558149" sldId="272"/>
            <ac:picMk id="7" creationId="{52F4F987-21F0-8A71-1DEE-68DFF778494A}"/>
          </ac:picMkLst>
        </pc:picChg>
        <pc:picChg chg="del">
          <ac:chgData name="ragavi raji" userId="af4d3d1cb568d0f5" providerId="LiveId" clId="{B18C30E1-BA44-4996-A1F3-109FF3E14457}" dt="2024-04-24T16:31:12.977" v="1799" actId="478"/>
          <ac:picMkLst>
            <pc:docMk/>
            <pc:sldMk cId="1066558149" sldId="272"/>
            <ac:picMk id="11" creationId="{09477FEB-B409-A5A5-8FBB-41EBC830F791}"/>
          </ac:picMkLst>
        </pc:picChg>
        <pc:picChg chg="del">
          <ac:chgData name="ragavi raji" userId="af4d3d1cb568d0f5" providerId="LiveId" clId="{B18C30E1-BA44-4996-A1F3-109FF3E14457}" dt="2024-04-24T16:30:45.245" v="1796" actId="478"/>
          <ac:picMkLst>
            <pc:docMk/>
            <pc:sldMk cId="1066558149" sldId="272"/>
            <ac:picMk id="12" creationId="{A3CFB211-4FBA-C5F0-D148-DE685F3BB836}"/>
          </ac:picMkLst>
        </pc:picChg>
      </pc:sldChg>
      <pc:sldChg chg="addSp delSp modSp mod modTransition delAnim modAnim">
        <pc:chgData name="ragavi raji" userId="af4d3d1cb568d0f5" providerId="LiveId" clId="{B18C30E1-BA44-4996-A1F3-109FF3E14457}" dt="2024-04-24T16:42:22.291" v="1996" actId="27636"/>
        <pc:sldMkLst>
          <pc:docMk/>
          <pc:sldMk cId="3333640581" sldId="273"/>
        </pc:sldMkLst>
        <pc:spChg chg="mod">
          <ac:chgData name="ragavi raji" userId="af4d3d1cb568d0f5" providerId="LiveId" clId="{B18C30E1-BA44-4996-A1F3-109FF3E14457}" dt="2024-04-24T16:38:31.857" v="1983" actId="20577"/>
          <ac:spMkLst>
            <pc:docMk/>
            <pc:sldMk cId="3333640581" sldId="273"/>
            <ac:spMk id="2" creationId="{0DDB79FC-1ABF-52E8-4BCA-93717A5CB848}"/>
          </ac:spMkLst>
        </pc:spChg>
        <pc:spChg chg="mod">
          <ac:chgData name="ragavi raji" userId="af4d3d1cb568d0f5" providerId="LiveId" clId="{B18C30E1-BA44-4996-A1F3-109FF3E14457}" dt="2024-04-24T16:42:22.291" v="1996" actId="27636"/>
          <ac:spMkLst>
            <pc:docMk/>
            <pc:sldMk cId="3333640581" sldId="273"/>
            <ac:spMk id="3" creationId="{04EB996F-C6F2-B95F-9805-4A79B0F15E55}"/>
          </ac:spMkLst>
        </pc:spChg>
        <pc:picChg chg="del">
          <ac:chgData name="ragavi raji" userId="af4d3d1cb568d0f5" providerId="LiveId" clId="{B18C30E1-BA44-4996-A1F3-109FF3E14457}" dt="2024-04-24T16:32:27.337" v="1845" actId="478"/>
          <ac:picMkLst>
            <pc:docMk/>
            <pc:sldMk cId="3333640581" sldId="273"/>
            <ac:picMk id="5" creationId="{69FF416A-61E0-4E3C-62FD-EECFE478AAEF}"/>
          </ac:picMkLst>
        </pc:picChg>
        <pc:picChg chg="add mod">
          <ac:chgData name="ragavi raji" userId="af4d3d1cb568d0f5" providerId="LiveId" clId="{B18C30E1-BA44-4996-A1F3-109FF3E14457}" dt="2024-04-24T16:32:36.278" v="1849" actId="1076"/>
          <ac:picMkLst>
            <pc:docMk/>
            <pc:sldMk cId="3333640581" sldId="273"/>
            <ac:picMk id="6" creationId="{226ED142-EAF5-CCD8-2F9B-B638A37C4B81}"/>
          </ac:picMkLst>
        </pc:picChg>
      </pc:sldChg>
      <pc:sldChg chg="modTransition modAnim">
        <pc:chgData name="ragavi raji" userId="af4d3d1cb568d0f5" providerId="LiveId" clId="{B18C30E1-BA44-4996-A1F3-109FF3E14457}" dt="2024-04-12T07:50:40.877" v="120"/>
        <pc:sldMkLst>
          <pc:docMk/>
          <pc:sldMk cId="2684042551" sldId="274"/>
        </pc:sldMkLst>
      </pc:sldChg>
      <pc:sldChg chg="modTransition modAnim">
        <pc:chgData name="ragavi raji" userId="af4d3d1cb568d0f5" providerId="LiveId" clId="{B18C30E1-BA44-4996-A1F3-109FF3E14457}" dt="2024-04-12T07:50:35.500" v="118"/>
        <pc:sldMkLst>
          <pc:docMk/>
          <pc:sldMk cId="3381702195" sldId="275"/>
        </pc:sldMkLst>
      </pc:sldChg>
      <pc:sldChg chg="modTransition modAnim">
        <pc:chgData name="ragavi raji" userId="af4d3d1cb568d0f5" providerId="LiveId" clId="{B18C30E1-BA44-4996-A1F3-109FF3E14457}" dt="2024-04-12T07:48:59.811" v="94"/>
        <pc:sldMkLst>
          <pc:docMk/>
          <pc:sldMk cId="3015569072" sldId="276"/>
        </pc:sldMkLst>
      </pc:sldChg>
      <pc:sldChg chg="modTransition modAnim">
        <pc:chgData name="ragavi raji" userId="af4d3d1cb568d0f5" providerId="LiveId" clId="{B18C30E1-BA44-4996-A1F3-109FF3E14457}" dt="2024-04-12T07:50:27.844" v="116"/>
        <pc:sldMkLst>
          <pc:docMk/>
          <pc:sldMk cId="79436934" sldId="277"/>
        </pc:sldMkLst>
      </pc:sldChg>
      <pc:sldChg chg="modSp mod modTransition modAnim">
        <pc:chgData name="ragavi raji" userId="af4d3d1cb568d0f5" providerId="LiveId" clId="{B18C30E1-BA44-4996-A1F3-109FF3E14457}" dt="2024-04-12T08:10:45.910" v="1266"/>
        <pc:sldMkLst>
          <pc:docMk/>
          <pc:sldMk cId="55043503" sldId="278"/>
        </pc:sldMkLst>
        <pc:spChg chg="mod">
          <ac:chgData name="ragavi raji" userId="af4d3d1cb568d0f5" providerId="LiveId" clId="{B18C30E1-BA44-4996-A1F3-109FF3E14457}" dt="2024-04-12T08:10:32.520" v="1263" actId="27636"/>
          <ac:spMkLst>
            <pc:docMk/>
            <pc:sldMk cId="55043503" sldId="278"/>
            <ac:spMk id="7" creationId="{306B2C63-A52E-1198-8E59-A66A5CABF82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5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32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32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19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14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92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2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12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9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45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57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882B5ED-903B-4D12-8536-A05C596F475A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EC4EBE7-40BE-4C53-A443-A703720EE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A89E-2D9B-2A05-70B8-7ECCC7E0F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Welcome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85D4-11DB-04AB-392F-C1CF88ACD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IPL Analysis</a:t>
            </a:r>
          </a:p>
          <a:p>
            <a:r>
              <a:rPr lang="en-GB" dirty="0"/>
              <a:t>Sports Basics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68734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10 bowlers based on total wickets taken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684493"/>
            <a:ext cx="7315200" cy="2667897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Mohammed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Shami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leads with 67 wickets,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Yuzvendra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Chahal follows closely with 66 wickets.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Harshal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Patel is not far behind with 65 wickets.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Rashid Khan has taken 63 wickets.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Avesh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Khan follows with 47 wickets.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Arshdeep Singh and Kagiso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Rabada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have both taken 45 wickets each.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Varun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Chakravathy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,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Shardull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Thakur and Trent Boult are at the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botton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with 44, 43 and 42 wickets respectively.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529F3-63ED-A09B-EEE2-4A82163AD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91" y="716332"/>
            <a:ext cx="3717953" cy="24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654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10 bowlers based bowling average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109420"/>
            <a:ext cx="7315200" cy="1893347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Shreyas Gopal has the highest bowling average of 118.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Jofra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Archer follows with a bowling average of 95%.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Mayank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Dager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(83%),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Mahipal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Lomror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(82%) and Aiden Markram (79%) have bowling averages in the 80s.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Jayant Yadav (78%), Fabian Allen (68%), Riyan Parag (66%) and Hrithik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Shokeen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(63%) have bowling averages in the 60s and 70s.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Deepak Hooda has the lowest bowling average of 62%.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9498F-3E94-87A3-BBC6-28BD7158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4" y="626304"/>
            <a:ext cx="3273177" cy="28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9536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10 bowlers based economy rate.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571538"/>
            <a:ext cx="7315200" cy="2413209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Yashasvi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Jaiswal has the highest economy rate of 360.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Dewald Brevis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followswith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an economy rate of 160.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Kulwant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Khejroliya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and Ben Strokes have moderate economy rates of 91 and 90 respectively.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Several bowlers including Mohit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Rathee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,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Gurnoor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Brar,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Dartl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Mitchell, Kamlesh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Nagarkot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, Duan Jansen and Riyan Parag have economy rates clustered around 80.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economy rates range from a low of 78 (Riyan Parag) to high of 360 (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Yashasvi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Jaiswal).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FEDAE-55CF-F6F2-8103-6BE1EE49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67" y="828313"/>
            <a:ext cx="3776870" cy="25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70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5 batsmen based on boundary %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915784"/>
            <a:ext cx="7315200" cy="1853812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Mark wood has the highest boundary percentage, represented by the largest slice of the pie chart (26%).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Akash Deep and Pat Cummins both have a boundary percentage of 20%.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David Wiese and Rashid Khan have boundary percentage of 18% and 17% respectively.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20DB0-37A9-2277-6ED6-4F8349FE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22" y="1013417"/>
            <a:ext cx="3924470" cy="23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0571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3 bowlers based dot ball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915784"/>
            <a:ext cx="7315200" cy="1853812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Shreyas Iyer has a dot ball percentage of 36%.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Imran Tahir and Reece Topley both share the highest dot ball percentage of 32%.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All three bowlers have relatively high dot ball percentages, indicating their skill in bowling dot balls and containing runs.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F88A6-D451-8DE1-BA1A-8A9158F5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87" y="1324033"/>
            <a:ext cx="3869425" cy="21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342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4 teams based on winning %.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3802828"/>
            <a:ext cx="7315200" cy="2162287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All four teams, namely Delhi Capitals, Mumbai Indians, Kolkata knight riders and Punjab Kings, have an equal winning percentage of 25% each.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No single team dominates or holds a significantly higher winning percentage compared to the others.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even distribution of winning percentages highlights the close competition and parity between these top-performing teams over the past 3 years.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While the winning percentage are identical.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69E3F-BB79-827D-3668-FE0E6CDC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20" y="1123837"/>
            <a:ext cx="4113295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2000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2 teams with the highest number of wins achieved by chasing targets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915784"/>
            <a:ext cx="7315200" cy="1853812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Punjab Kings have achieved the highest number of wins by chasing targets, with 16 wins, which accounts for 52% of their total wins.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Chennai Super Kings have achieved a significant number of wins by chasing, with 15 wins, </a:t>
            </a:r>
            <a:r>
              <a:rPr lang="en-GB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acoounting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for 48% of their total wins.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Chennai Super Kings have a slight edge over the Punjab Kings in terms of wins achieved by chasing, indicating their proficiency in successful run chases.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ACB66-6FF8-90CB-A982-EDA8E210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27" y="1449349"/>
            <a:ext cx="4684482" cy="19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2320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Secondary Analysis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6907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Orange and purple cap player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Orange Cap is awarded to the batsman with the most runs scored in the IPL tournament.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player named Virat Kohli has scored the highest number of runs, which is 379.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69ADAC-B801-B614-D8FD-A9AD8EEBE2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Violet Cap is awarded to the bowler who takes the most wickets in the IPL tournament.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player named Jasprit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Bumrah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has taken the highest number of wickets, which is 13.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342BA-EB48-03BE-82C1-97C27ABB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46" y="981635"/>
            <a:ext cx="3808651" cy="1083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4F987-21F0-8A71-1DEE-68DFF7784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98" y="963969"/>
            <a:ext cx="3808652" cy="11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814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3 qualifying teams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915784"/>
            <a:ext cx="7315200" cy="1853812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Dominant Performance by RR: RR secured a significant portion of 14 points, indicating they were the top – performing team during the league stage or qualifying rounds.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Closely contested: KKR, CSK has scored 10 and 8 points each respectively.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ED142-EAF5-CCD8-2F9B-B638A37C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63" y="824011"/>
            <a:ext cx="3141982" cy="26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058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0D35-482C-B654-9EEF-AF27A622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Problem Statement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2670-50D8-ABD9-F004-23FEA3663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sz="2000" b="1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-BoldMT"/>
              </a:rPr>
              <a:t>"Sports Basics" </a:t>
            </a:r>
            <a:r>
              <a:rPr lang="en-GB" sz="20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is a sports blog company that entered space recently. They wanted to get more traffic to their website by releasing a special edition magazine on IPL 2024. This magazine aims to provide interesting insights and facts for fans, analysts and teams based on the last 3 years' data.</a:t>
            </a:r>
          </a:p>
          <a:p>
            <a:pPr algn="just"/>
            <a:r>
              <a:rPr lang="en-GB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Tony</a:t>
            </a:r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Sharma, the chief editor, runs the publication and is big on data analytics. He contacted Peter Pandey, a journalist on his team who loves cricket and is great </a:t>
            </a:r>
            <a:r>
              <a:rPr lang="en-GB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with data.</a:t>
            </a:r>
            <a:endParaRPr lang="en-IN" b="0" i="0" u="none" strike="noStrike" baseline="0" dirty="0">
              <a:solidFill>
                <a:schemeClr val="tx1">
                  <a:lumMod val="50000"/>
                  <a:lumOff val="50000"/>
                </a:schemeClr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53058506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Winner and runner-up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996F-C6F2-B95F-9805-4A79B0F15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915784"/>
            <a:ext cx="7315200" cy="1853812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chart displays data of two teams: RR and KKR.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team KKR has a higher average of PTS at 8.00.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team RR has a lower average of PTS at 6.00.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F5DE8-C5BE-0F6E-03C9-015776B3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91" y="1123837"/>
            <a:ext cx="5557474" cy="20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4255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1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Best 11 </a:t>
            </a:r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players based on their positions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6B2C63-A52E-1198-8E59-A66A5CAB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F7BDA-6AA3-F56D-C204-7BFD292AA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82" y="1602180"/>
            <a:ext cx="4231171" cy="36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021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Pick your top 3 all-rounders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6B2C63-A52E-1198-8E59-A66A5CAB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B5156-9379-2092-F7F0-575320EB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79" y="1993892"/>
            <a:ext cx="6705177" cy="28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693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79FC-1ABF-52E8-4BCA-93717A5C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b="1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Conclusion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6B2C63-A52E-1198-8E59-A66A5CAB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700" b="1" dirty="0"/>
              <a:t>Player Performance: </a:t>
            </a:r>
            <a:r>
              <a:rPr lang="en-GB" sz="1700" dirty="0"/>
              <a:t>The data highlights the standout performances of players like </a:t>
            </a:r>
            <a:r>
              <a:rPr lang="en-GB" sz="1700" dirty="0" err="1"/>
              <a:t>Shubman</a:t>
            </a:r>
            <a:r>
              <a:rPr lang="en-GB" sz="1700" dirty="0"/>
              <a:t> Gill and Mohammed </a:t>
            </a:r>
            <a:r>
              <a:rPr lang="en-GB" sz="1700" dirty="0" err="1"/>
              <a:t>Shami</a:t>
            </a:r>
            <a:r>
              <a:rPr lang="en-GB" sz="1700" dirty="0"/>
              <a:t>, giving us a glimpse into potential starts for past 3 years.</a:t>
            </a:r>
          </a:p>
          <a:p>
            <a:r>
              <a:rPr lang="en-GB" sz="1700" b="1" dirty="0"/>
              <a:t>Team Dynamics: </a:t>
            </a:r>
            <a:r>
              <a:rPr lang="en-GB" sz="1700" dirty="0"/>
              <a:t>Teams like KKR and CSK emerge as front runners based on their strong qualifying performances, setting the stage for an intense and competitive tournament.</a:t>
            </a:r>
          </a:p>
          <a:p>
            <a:r>
              <a:rPr lang="en-GB" sz="1700" b="1" dirty="0"/>
              <a:t>Key Metrics: </a:t>
            </a:r>
            <a:r>
              <a:rPr lang="en-GB" sz="1700" dirty="0"/>
              <a:t> Metrics such as batting average, dot ball percentage, and economy rate offer valuable insights into players abilities and team strategies, aiding fans and analysts in understanding the game better.</a:t>
            </a:r>
          </a:p>
          <a:p>
            <a:r>
              <a:rPr lang="en-GB" sz="1700" b="1" dirty="0"/>
              <a:t>Potential Contenders: </a:t>
            </a:r>
            <a:r>
              <a:rPr lang="en-GB" sz="1700" dirty="0"/>
              <a:t>With players like Virat Kohli and </a:t>
            </a:r>
            <a:r>
              <a:rPr lang="en-GB" sz="1700" dirty="0" err="1"/>
              <a:t>Yuzvendra</a:t>
            </a:r>
            <a:r>
              <a:rPr lang="en-GB" sz="1700" dirty="0"/>
              <a:t> Chahal showcasing their skills in previous seasons, we can expect them to remain key figures in the race for accolades like the Orange and Violet Cap.</a:t>
            </a:r>
          </a:p>
          <a:p>
            <a:r>
              <a:rPr lang="en-GB" sz="1700" b="1" dirty="0"/>
              <a:t>Excitement Ahead: </a:t>
            </a:r>
            <a:r>
              <a:rPr lang="en-GB" sz="1700" dirty="0"/>
              <a:t>As we look forward to IPL 2024, armed with these insights, anticipation mounts for what promises to be another thrilling season of cricket, filled with unforgettable moments and fierce competition.</a:t>
            </a:r>
            <a:endParaRPr lang="en-IN" sz="1700" b="1" dirty="0"/>
          </a:p>
        </p:txBody>
      </p:sp>
    </p:spTree>
    <p:extLst>
      <p:ext uri="{BB962C8B-B14F-4D97-AF65-F5344CB8AC3E}">
        <p14:creationId xmlns:p14="http://schemas.microsoft.com/office/powerpoint/2010/main" val="5504350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Today, we delve into realms of data-driven analysis, where cricket meets analysis, to uncover fascinating insights and trends from the past three years of IPL action.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Our mission at “Sports Basi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cs” has always been to bring fans, analysts, and teams closer to the game they love through informative and engaging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Under the visionary leadership of our Chief Editor, Tony Sharma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, and the expertise of our data-savvy journalist, Peter Pandey, we’ve meticulously crafted this special edition magazine to cater to the insatiable appetite of cricket enthusiasts.</a:t>
            </a:r>
          </a:p>
        </p:txBody>
      </p:sp>
    </p:spTree>
    <p:extLst>
      <p:ext uri="{BB962C8B-B14F-4D97-AF65-F5344CB8AC3E}">
        <p14:creationId xmlns:p14="http://schemas.microsoft.com/office/powerpoint/2010/main" val="378801473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Indian Premier League (IPL)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The Indian Premier League (IPL) is a professional Twenty20 cricket league in India.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It was founded by the Board of Control for Cricket in India (BCCI) in 2008.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The league features 10 teams representing different cities across India.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IPL has become one of the most popular and lucrative cricket leagues globally.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It combines top International crickets with emerging Talents, offering thrilling matches and entertainment for millions of fans worldwide.</a:t>
            </a:r>
          </a:p>
        </p:txBody>
      </p:sp>
    </p:spTree>
    <p:extLst>
      <p:ext uri="{BB962C8B-B14F-4D97-AF65-F5344CB8AC3E}">
        <p14:creationId xmlns:p14="http://schemas.microsoft.com/office/powerpoint/2010/main" val="423729659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Chennai Super Kings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Delhi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Captials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ArialM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Royal Challengers Bangalore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Mumbai Indians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Rajasthan Royals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Kolkata Knight Riders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Sunrisers Hyderabad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Gujarat Titans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Lucknow Super Giants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Punjab Kings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DB91A9-48C3-BDDF-66DB-C38A6761F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64" y="712764"/>
            <a:ext cx="943122" cy="943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F952C-4693-8D3E-F51D-3F46B5A07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96" y="5266931"/>
            <a:ext cx="982928" cy="559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FFD1DF-9045-9E25-7255-26313B098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17" y="3339654"/>
            <a:ext cx="724995" cy="8692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7B8EAD-F3A2-9D22-068A-978B8CF17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686" y="4458834"/>
            <a:ext cx="995211" cy="730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314DA6-D7BD-874E-7EE7-19E0089B5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46" y="2407495"/>
            <a:ext cx="978338" cy="616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C3E7FC-047D-6A44-BFF6-ABC4DE9E4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8983" y="1997635"/>
            <a:ext cx="353491" cy="589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66ADF1-FADF-7292-13DB-CC8249B52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9607" y="2928536"/>
            <a:ext cx="979619" cy="807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88B9BC-8135-35BF-A26B-8B2CF8F6E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6886" y="3954958"/>
            <a:ext cx="869201" cy="8692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EBED54-9F50-A5AA-8F38-25C9C2BC8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26" y="5668802"/>
            <a:ext cx="645551" cy="828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4BA677-B6B0-F47E-D3D9-AC6FA35336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39" y="1233556"/>
            <a:ext cx="812622" cy="8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8366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DA722-D4FC-281F-674E-59C07020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094425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</a:rPr>
              <a:t>Top 10 Batsman based on Total Runs Scored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429000"/>
            <a:ext cx="7315200" cy="2555748"/>
          </a:xfrm>
        </p:spPr>
        <p:txBody>
          <a:bodyPr>
            <a:normAutofit fontScale="85000" lnSpcReduction="20000"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Shubaman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Gill leads with 1851 runs.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Faf Du 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Pleassis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follows closely with 1831 runs.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Ruturaj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Gaikwad stands third with 1593 runs.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KL Rahul and Jos Butler are mid – range top performers.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Rahul scored 1516 runs , while Butler scored 1509 runs.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A significant gap exists between the top 3 and the rest.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Glenn Maxwell has the lowest tally among the top 10 and he scored 1214 runs during this period.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8C1602-8C92-5500-6955-A080B26CE0F7}"/>
              </a:ext>
            </a:extLst>
          </p:cNvPr>
          <p:cNvGrpSpPr/>
          <p:nvPr/>
        </p:nvGrpSpPr>
        <p:grpSpPr>
          <a:xfrm>
            <a:off x="4022386" y="1408988"/>
            <a:ext cx="6522840" cy="2902358"/>
            <a:chOff x="2733056" y="4379315"/>
            <a:chExt cx="6791601" cy="69504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481403-BDFE-BD69-94ED-575D09F4F582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AA3E15-7CF4-04DA-CC3D-54EB6782ED33}"/>
                </a:ext>
              </a:extLst>
            </p:cNvPr>
            <p:cNvSpPr txBox="1"/>
            <p:nvPr/>
          </p:nvSpPr>
          <p:spPr>
            <a:xfrm>
              <a:off x="2733056" y="10519007"/>
              <a:ext cx="6791601" cy="81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+mj-lt"/>
                <a:buAutoNum type="arabicPeriod"/>
              </a:pP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149FAC4-B3CB-550F-AC2A-9531EB2E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31" y="873252"/>
            <a:ext cx="4089570" cy="24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6564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10 batsmen based batting average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613025"/>
            <a:ext cx="7315200" cy="2739366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Vivrant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Sharma leads with an impressive batting average of 69%.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Saurabh Tiwary and KL Rahul follow with averages of 58 and 51 respectively.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Cameron Green, Rinku Singh and Heinrich Klaasen all average 50, showcasing diverse talent.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Chris Lynn and Devon Conway share a batting average of 49%.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Sai </a:t>
            </a:r>
            <a:r>
              <a:rPr lang="en-GB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Sudharsan</a:t>
            </a: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 and Faf Du Plessis complete the top 10 with averages of 46% and 44%.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13E9D-9719-3FB0-98F8-8825B45CE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08" y="677385"/>
            <a:ext cx="4355393" cy="25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5373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7191-215A-759C-6B77-08EEFAC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i="0" u="none" strike="noStrike" baseline="0" dirty="0">
                <a:solidFill>
                  <a:schemeClr val="bg1"/>
                </a:solidFill>
                <a:latin typeface="Tw Cen MT" panose="020B0602020104020603" pitchFamily="34" charset="0"/>
              </a:rPr>
              <a:t>Top 10 batsmen based on strike rate</a:t>
            </a:r>
            <a:endParaRPr lang="en-US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A194-B229-F1DC-417F-C18B4A21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98664"/>
            <a:ext cx="7315200" cy="1886084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Mark Wood has the highest strike rate among the Batsmen shown at 220 (12%).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Pat Cummins and David Wiese have the next highest strike rates at 195 (11%) and 191 (10%) respectively.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Four Batsmen – Tim David, Heinrich Klassen, Rashid Khan and Dhruv Jurel – have a strike rate of 177 (10%).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strike rates of Krishnappa Gowtham, Akash Deep, and Mohammad Nabi are clustered around 170-173 (9%).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MT"/>
              </a:rPr>
              <a:t>The strike rates range from a low of 170 (9%) to a high of 220 (12%), showing a relatively narrow spread among the top 10 Batsmen.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75FEE-2904-C6ED-B891-127380CB0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03" y="751393"/>
            <a:ext cx="4239729" cy="25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902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0</TotalTime>
  <Words>1487</Words>
  <Application>Microsoft Office PowerPoint</Application>
  <PresentationFormat>Widescreen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Arial-BoldMT</vt:lpstr>
      <vt:lpstr>ArialMT</vt:lpstr>
      <vt:lpstr>Corbel</vt:lpstr>
      <vt:lpstr>Tw Cen MT</vt:lpstr>
      <vt:lpstr>Wingdings 2</vt:lpstr>
      <vt:lpstr>Frame</vt:lpstr>
      <vt:lpstr>Welcome</vt:lpstr>
      <vt:lpstr>Problem Statement</vt:lpstr>
      <vt:lpstr>Introduction</vt:lpstr>
      <vt:lpstr>Indian Premier League (IPL)</vt:lpstr>
      <vt:lpstr>Teams</vt:lpstr>
      <vt:lpstr>Primary Analysis</vt:lpstr>
      <vt:lpstr>Top 10 Batsman based on Total Runs Scored</vt:lpstr>
      <vt:lpstr>Top 10 batsmen based batting average</vt:lpstr>
      <vt:lpstr>Top 10 batsmen based on strike rate</vt:lpstr>
      <vt:lpstr>Top 10 bowlers based on total wickets taken</vt:lpstr>
      <vt:lpstr>Top 10 bowlers based bowling average</vt:lpstr>
      <vt:lpstr>Top 10 bowlers based economy rate.</vt:lpstr>
      <vt:lpstr>Top 5 batsmen based on boundary %</vt:lpstr>
      <vt:lpstr>Top 3 bowlers based dot ball</vt:lpstr>
      <vt:lpstr>Top 4 teams based on winning %.</vt:lpstr>
      <vt:lpstr>Top 2 teams with the highest number of wins achieved by chasing targets</vt:lpstr>
      <vt:lpstr>Secondary Analysis</vt:lpstr>
      <vt:lpstr>Orange and purple cap player</vt:lpstr>
      <vt:lpstr>Top 3 qualifying teams</vt:lpstr>
      <vt:lpstr>Winner and runner-up</vt:lpstr>
      <vt:lpstr>Best 11 players based on their positions</vt:lpstr>
      <vt:lpstr>Pick your top 3 all-rounders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ragavi raji</dc:creator>
  <cp:lastModifiedBy>ragavi raji</cp:lastModifiedBy>
  <cp:revision>1</cp:revision>
  <dcterms:created xsi:type="dcterms:W3CDTF">2024-04-12T06:45:51Z</dcterms:created>
  <dcterms:modified xsi:type="dcterms:W3CDTF">2024-04-25T17:01:45Z</dcterms:modified>
</cp:coreProperties>
</file>